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7" r:id="rId3"/>
    <p:sldId id="257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d mehdi" initials="mm" lastIdx="1" clrIdx="0">
    <p:extLst>
      <p:ext uri="{19B8F6BF-5375-455C-9EA6-DF929625EA0E}">
        <p15:presenceInfo xmlns:p15="http://schemas.microsoft.com/office/powerpoint/2012/main" userId="51cac04b60ee98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04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765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12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36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14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064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95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00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500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6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20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FE121FD-869F-4F89-8530-2D257308D571}" type="datetimeFigureOut">
              <a:rPr lang="en-IN" smtClean="0"/>
              <a:t>28-08-2020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05124FE-083A-48A7-A034-7899BCF784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02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BAA91-B4B0-4C2E-9B01-5939FDDB9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10" y="622851"/>
            <a:ext cx="9634328" cy="1961323"/>
          </a:xfrm>
        </p:spPr>
        <p:txBody>
          <a:bodyPr>
            <a:normAutofit/>
          </a:bodyPr>
          <a:lstStyle/>
          <a:p>
            <a:r>
              <a:rPr lang="en-US" sz="4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  <a:r>
              <a:rPr lang="en-US" sz="4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ifferences : 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Meaning, Types, Factors and its implications for </a:t>
            </a:r>
            <a:r>
              <a:rPr lang="en-US" sz="3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Organizing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Educational Programs</a:t>
            </a:r>
            <a:endParaRPr lang="en-IN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D3302-BBC8-4A34-B4D0-9AF8F9243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5164" y="3962400"/>
            <a:ext cx="6710418" cy="2535382"/>
          </a:xfrm>
        </p:spPr>
        <p:txBody>
          <a:bodyPr>
            <a:normAutofit fontScale="92500" lnSpcReduction="20000"/>
          </a:bodyPr>
          <a:lstStyle/>
          <a:p>
            <a:r>
              <a:rPr lang="en-US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Mohd Ali</a:t>
            </a:r>
          </a:p>
          <a:p>
            <a:r>
              <a:rPr lang="en-I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  </a:t>
            </a:r>
          </a:p>
          <a:p>
            <a:r>
              <a:rPr lang="en-I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For: B.A. Education, Sem III</a:t>
            </a:r>
          </a:p>
          <a:p>
            <a:r>
              <a:rPr lang="en-I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2 (Child Development)</a:t>
            </a:r>
          </a:p>
          <a:p>
            <a:r>
              <a:rPr lang="en-I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Unit-I</a:t>
            </a:r>
          </a:p>
        </p:txBody>
      </p:sp>
    </p:spTree>
    <p:extLst>
      <p:ext uri="{BB962C8B-B14F-4D97-AF65-F5344CB8AC3E}">
        <p14:creationId xmlns:p14="http://schemas.microsoft.com/office/powerpoint/2010/main" val="226599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F8A55-F192-42EE-BB1F-F7EFD3C7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83820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Cont….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F30E7-F82F-42EE-BA16-4F19BA5FB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232452"/>
            <a:ext cx="11118573" cy="50755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Psychological Treatment Programs / Therapies for Mentally ill childrens :</a:t>
            </a:r>
          </a:p>
          <a:p>
            <a:pPr marL="45720" indent="0">
              <a:buNone/>
            </a:pP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Psychotherapies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en-US" sz="2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 and Audio Therapy, Cognitive Therapy , Art Therapy, Play  Therapy, Individual Therapy,, Family Therapy, Behavioral Therapy , Occupational therapy, Social skill Training, Drug Therapy , Activity Therapy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Educational Programs for Gifted Childrens:</a:t>
            </a:r>
          </a:p>
          <a:p>
            <a:pPr marL="45720" indent="0">
              <a:buNone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School / Section, Acceleration, Enrichment Program.</a:t>
            </a:r>
            <a:endParaRPr lang="en-IN" sz="3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Programs Regarding Equal Opportunities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Although every individual is unique but ultimately all are human being.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7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01DD-19F9-4B06-B2A5-B5F0B439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279" y="2017644"/>
            <a:ext cx="7593496" cy="2822712"/>
          </a:xfrm>
        </p:spPr>
        <p:txBody>
          <a:bodyPr/>
          <a:lstStyle/>
          <a:p>
            <a:r>
              <a:rPr lang="en-US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lgerian" panose="04020705040A02060702" pitchFamily="82" charset="0"/>
              </a:rPr>
              <a:t>  </a:t>
            </a:r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lgerian" panose="04020705040A02060702" pitchFamily="82" charset="0"/>
              </a:rPr>
              <a:t>Thanking You</a:t>
            </a:r>
            <a:endParaRPr lang="en-IN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87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26250-E5D9-4380-9EE9-C1102FAD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556591"/>
            <a:ext cx="10519756" cy="1356360"/>
          </a:xfrm>
        </p:spPr>
        <p:txBody>
          <a:bodyPr/>
          <a:lstStyle/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Differences</a:t>
            </a: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E44E-0AD5-4BAF-99A8-5BAE4D5A6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478" y="2232690"/>
            <a:ext cx="9872871" cy="4488873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n-I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lies uncountable number of things around us in the form of Living and Non-living differ from each other in so many aspects . These differences and variations among human being quite distinctly differ in so many ways and makes us unique from each others</a:t>
            </a:r>
            <a:r>
              <a:rPr lang="en-I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88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FA2E-EF16-4499-B454-74E28E76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212035"/>
            <a:ext cx="10397656" cy="768626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E1C30-F233-4B2F-9C7C-8E0DFF8EE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980661"/>
            <a:ext cx="11589027" cy="6062869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“Individual Difference is stand for “those differences which in their totality, distinguish one individual from another” and make them </a:t>
            </a:r>
            <a:r>
              <a:rPr lang="en-US" sz="30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unique.</a:t>
            </a:r>
            <a:r>
              <a:rPr lang="en-US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(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Carter V. Good)</a:t>
            </a:r>
            <a:r>
              <a:rPr lang="en-IN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3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Varieties / Types of Individual Differences:</a:t>
            </a:r>
            <a:endParaRPr lang="en-IN" sz="3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Physical Differences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Sex, Body, Eyes, Hair, Skin , Appearance etc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Differences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, Reasoning, Thinking,  Imagination, attention etc.)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Emotional Differences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, Affection, Amusement etc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endParaRPr lang="en-I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8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BD60C-A2D9-4123-B576-70DF6006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5" y="-26503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Cont…..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5937D-3869-465D-B509-74D3C61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35" y="1462378"/>
            <a:ext cx="10876722" cy="495167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Social Differences 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(Social behavior, Social situation , Socio-economic status , Social Mobility, Social Stratification, Socialization etc.)</a:t>
            </a: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Differences in Attitude, Aptitude, interest</a:t>
            </a:r>
            <a:endParaRPr lang="en-I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Differences in Belief and Opinion</a:t>
            </a:r>
            <a:endParaRPr lang="en-I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Differences in Learning and Achievement</a:t>
            </a:r>
            <a:endParaRPr lang="en-I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Health status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Fitness, Fatigue)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Personality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Extrovert, Introvert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10.Racial Differences</a:t>
            </a:r>
            <a:endParaRPr lang="en-I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6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0439-F9C0-49E8-BBEE-39F061DF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1" y="795132"/>
            <a:ext cx="10230680" cy="1802294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Determinants / factors affecting Individual Differences</a:t>
            </a: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4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C656F-B252-4580-B058-D29CB8B32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2113721"/>
            <a:ext cx="11052316" cy="39491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Heredity: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Traits inherited by our ancestors.”</a:t>
            </a:r>
          </a:p>
          <a:p>
            <a:pPr marL="45720" indent="0">
              <a:buNone/>
            </a:pP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(Sex, Physical costitution, Intelligence etc.)</a:t>
            </a:r>
          </a:p>
          <a:p>
            <a:pPr marL="45720" indent="0">
              <a:buNone/>
            </a:pP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Environment: </a:t>
            </a:r>
            <a:r>
              <a:rPr lang="en-US" sz="3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Environment is everything which affect an individual except his genes”.</a:t>
            </a:r>
          </a:p>
          <a:p>
            <a:pPr marL="45720" indent="0">
              <a:buNone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(all External factors viz. Sociological, Cultural, Psychological etc.)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8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ED1F-C038-405F-95B2-203DB616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25287"/>
            <a:ext cx="9875520" cy="1356360"/>
          </a:xfrm>
        </p:spPr>
        <p:txBody>
          <a:bodyPr/>
          <a:lstStyle/>
          <a:p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EA89-C563-4A06-927E-31C0ADAF0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699"/>
            <a:ext cx="9872871" cy="509711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and intelligence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condition and social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Caste , Race and 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 differences </a:t>
            </a:r>
            <a:r>
              <a:rPr lang="en-I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male and female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causes :</a:t>
            </a:r>
          </a:p>
          <a:p>
            <a:pPr lvl="8"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</a:p>
          <a:p>
            <a:pPr lvl="8"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</a:t>
            </a:r>
          </a:p>
          <a:p>
            <a:pPr lvl="8"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Aptitude</a:t>
            </a:r>
          </a:p>
          <a:p>
            <a:pPr lvl="8"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Sentiments</a:t>
            </a:r>
          </a:p>
          <a:p>
            <a:pPr lvl="8"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</a:p>
          <a:p>
            <a:pPr lvl="8"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background etc</a:t>
            </a:r>
          </a:p>
        </p:txBody>
      </p:sp>
    </p:spTree>
    <p:extLst>
      <p:ext uri="{BB962C8B-B14F-4D97-AF65-F5344CB8AC3E}">
        <p14:creationId xmlns:p14="http://schemas.microsoft.com/office/powerpoint/2010/main" val="186543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2C0A-E94D-4534-9D54-AFEC5647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83819"/>
            <a:ext cx="10694504" cy="1387171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IN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For Organizing Educational Programme:</a:t>
            </a:r>
            <a:br>
              <a:rPr lang="en-IN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C203F-4D71-4EFB-9B7F-634D631A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205948"/>
            <a:ext cx="10919789" cy="5433391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Streaming or grouping of students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educate them accordingly.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Curriculum Planning</a:t>
            </a:r>
            <a:endParaRPr lang="en-I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 and Counselling Programs </a:t>
            </a:r>
            <a:r>
              <a:rPr lang="en-US" sz="30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Educational, Vocational,                              Health, Social, Geriatric , Stress management, Group etc.)</a:t>
            </a:r>
            <a:endParaRPr lang="en-IN" sz="3000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Teaching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Organizing workshops and seminars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Awareness Programs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Co-curricular Activities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Drama, Music, Arts, Sports , Essay &amp;  Debate etc.,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their interest.)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5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7BC6-151E-43D0-9458-1E77C597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29" y="371061"/>
            <a:ext cx="10541442" cy="78187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Cont….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A1562-6A0D-4661-9059-1A67D6C09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1258957"/>
            <a:ext cx="11118573" cy="512196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Programs for Method of Teaching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per individual potentialities.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Specialized Programs or method of individualized instruction :      </a:t>
            </a:r>
            <a:r>
              <a:rPr lang="en-US" sz="2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Dalton Plan, Project Method, Programmed Instruction, Montessori Method, Story telling Methods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day Programs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special children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Programs of National/International  days : </a:t>
            </a:r>
            <a:r>
              <a:rPr lang="en-US" sz="2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day,  Suicide prevention day, AIDS day, Balika divas etc.</a:t>
            </a:r>
            <a:endParaRPr lang="en-IN" sz="2600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Programs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0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Gifted, Creative @ Backward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childrens and motivate / reinforce them accordingly.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4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9B9C-154C-4433-87D8-AABF7F6D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0"/>
            <a:ext cx="10591801" cy="135636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Cont……</a:t>
            </a:r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4E7B-AF16-4980-818A-F10533E5A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728871"/>
            <a:ext cx="10827026" cy="5486400"/>
          </a:xfrm>
        </p:spPr>
        <p:txBody>
          <a:bodyPr>
            <a:normAutofit/>
          </a:bodyPr>
          <a:lstStyle/>
          <a:p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Orientation Programs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selection of appropriate subject as per individual interest.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Various scholarships Programs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571500">
              <a:buFont typeface="+mj-lt"/>
              <a:buAutoNum type="romanUcPeriod"/>
            </a:pPr>
            <a:r>
              <a:rPr lang="en-US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DST's Scholarship Scheme for Women</a:t>
            </a:r>
            <a:endParaRPr lang="en-IN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571500">
              <a:buFont typeface="+mj-lt"/>
              <a:buAutoNum type="romanUcPeriod"/>
            </a:pPr>
            <a:r>
              <a:rPr lang="en-US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Post-matric Scholarships for SC /ST students</a:t>
            </a:r>
            <a:endParaRPr lang="en-IN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571500">
              <a:buFont typeface="+mj-lt"/>
              <a:buAutoNum type="romanUcPeriod"/>
            </a:pPr>
            <a:r>
              <a:rPr lang="en-US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Rajiv Gandhi national fellowship for SC</a:t>
            </a:r>
            <a:endParaRPr lang="en-IN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571500">
              <a:buFont typeface="+mj-lt"/>
              <a:buAutoNum type="romanUcPeriod"/>
            </a:pPr>
            <a:r>
              <a:rPr lang="en-US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fellowship for students of OBC</a:t>
            </a:r>
            <a:endParaRPr lang="en-IN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571500">
              <a:buFont typeface="+mj-lt"/>
              <a:buAutoNum type="romanUcPeriod"/>
            </a:pPr>
            <a:r>
              <a:rPr lang="en-US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CBSE UDAAN Scholarship for girls</a:t>
            </a:r>
            <a:endParaRPr lang="en-IN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571500">
              <a:buFont typeface="+mj-lt"/>
              <a:buAutoNum type="romanUcPeriod"/>
            </a:pPr>
            <a:r>
              <a:rPr lang="en-US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 Scholarship for extra ordinary students</a:t>
            </a:r>
            <a:endParaRPr lang="en-IN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86693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388</TotalTime>
  <Words>656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Algerian</vt:lpstr>
      <vt:lpstr>Corbel</vt:lpstr>
      <vt:lpstr>Times New Roman</vt:lpstr>
      <vt:lpstr>Wingdings</vt:lpstr>
      <vt:lpstr>Basis</vt:lpstr>
      <vt:lpstr>Individual Differences : Meaning, Types, Factors and its implications for Organizing Educational Programs</vt:lpstr>
      <vt:lpstr>                 Individual Differences</vt:lpstr>
      <vt:lpstr>Cont….</vt:lpstr>
      <vt:lpstr>Cont…..</vt:lpstr>
      <vt:lpstr>Determinants / factors affecting Individual Differences:  </vt:lpstr>
      <vt:lpstr>Cont…..</vt:lpstr>
      <vt:lpstr>   Implications For Organizing Educational Programme: </vt:lpstr>
      <vt:lpstr>Cont….</vt:lpstr>
      <vt:lpstr>Cont……</vt:lpstr>
      <vt:lpstr>Cont….</vt:lpstr>
      <vt:lpstr>  Thanking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DIFFERENCES</dc:title>
  <dc:creator>mohd mehdi</dc:creator>
  <cp:lastModifiedBy>mohd mehdi</cp:lastModifiedBy>
  <cp:revision>92</cp:revision>
  <dcterms:created xsi:type="dcterms:W3CDTF">2020-01-25T18:11:55Z</dcterms:created>
  <dcterms:modified xsi:type="dcterms:W3CDTF">2020-08-28T12:18:06Z</dcterms:modified>
</cp:coreProperties>
</file>